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5" r:id="rId4"/>
    <p:sldId id="266" r:id="rId5"/>
    <p:sldId id="267" r:id="rId6"/>
    <p:sldId id="257" r:id="rId7"/>
    <p:sldId id="286" r:id="rId8"/>
    <p:sldId id="263" r:id="rId9"/>
    <p:sldId id="270" r:id="rId10"/>
    <p:sldId id="258" r:id="rId11"/>
    <p:sldId id="261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4" r:id="rId21"/>
    <p:sldId id="285" r:id="rId22"/>
    <p:sldId id="279" r:id="rId23"/>
    <p:sldId id="282" r:id="rId24"/>
    <p:sldId id="283" r:id="rId25"/>
  </p:sldIdLst>
  <p:sldSz cx="6858000" cy="9906000" type="A4"/>
  <p:notesSz cx="6888163" cy="1002188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60" userDrawn="1">
          <p15:clr>
            <a:srgbClr val="A4A3A4"/>
          </p15:clr>
        </p15:guide>
        <p15:guide id="2" orient="horz" pos="31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58" autoAdjust="0"/>
    <p:restoredTop sz="94660"/>
  </p:normalViewPr>
  <p:slideViewPr>
    <p:cSldViewPr snapToGrid="0">
      <p:cViewPr>
        <p:scale>
          <a:sx n="66" d="100"/>
          <a:sy n="66" d="100"/>
        </p:scale>
        <p:origin x="2794" y="-72"/>
      </p:cViewPr>
      <p:guideLst>
        <p:guide pos="216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2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9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6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6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6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8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47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13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00905-70CA-42BF-B533-42A2B7458C93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A5E1D-6AAF-4EE8-BDD1-7DC4302D8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7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478" y="1446547"/>
            <a:ext cx="5741043" cy="567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6933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คู่มือใช้งาน </a:t>
            </a:r>
          </a:p>
          <a:p>
            <a:pPr algn="ctr"/>
            <a:r>
              <a:rPr lang="en-US" sz="6933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Barcode </a:t>
            </a:r>
            <a:r>
              <a:rPr lang="en-US" sz="6933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System</a:t>
            </a:r>
          </a:p>
          <a:p>
            <a:pPr algn="ctr"/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algn="ctr"/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URL 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: http://203.151.171.116/SAPUI</a:t>
            </a:r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89" y="4770341"/>
            <a:ext cx="1640620" cy="16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64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995" y="195662"/>
            <a:ext cx="2539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Sticker (Item)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70" t="12452" r="32783" b="11196"/>
          <a:stretch/>
        </p:blipFill>
        <p:spPr>
          <a:xfrm>
            <a:off x="438910" y="3048000"/>
            <a:ext cx="5803393" cy="393400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51613" y="3978462"/>
            <a:ext cx="243508" cy="2521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74139" y="3714744"/>
            <a:ext cx="623877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Item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63986" y="4728618"/>
            <a:ext cx="1357294" cy="2335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71073" y="4686504"/>
            <a:ext cx="1860366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สแกน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Batch </a:t>
            </a:r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หรือ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Serial </a:t>
            </a:r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ที่อยู่ใน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SAP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6302" y="6572960"/>
            <a:ext cx="5112850" cy="225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86815" y="6515721"/>
            <a:ext cx="749940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กด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Add Item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59830" y="6207763"/>
            <a:ext cx="4927610" cy="225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92971" y="6157054"/>
            <a:ext cx="609125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ใส่จำนวน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/>
          <a:srcRect l="3769" t="9997"/>
          <a:stretch/>
        </p:blipFill>
        <p:spPr>
          <a:xfrm>
            <a:off x="768097" y="6973824"/>
            <a:ext cx="5468112" cy="14752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/>
          <a:srcRect t="23033" r="96285"/>
          <a:stretch/>
        </p:blipFill>
        <p:spPr>
          <a:xfrm>
            <a:off x="438912" y="6955536"/>
            <a:ext cx="329184" cy="1499616"/>
          </a:xfrm>
          <a:prstGeom prst="rect">
            <a:avLst/>
          </a:prstGeom>
        </p:spPr>
      </p:pic>
      <p:sp>
        <p:nvSpPr>
          <p:cNvPr id="35" name="Rectangular Callout 34"/>
          <p:cNvSpPr/>
          <p:nvPr/>
        </p:nvSpPr>
        <p:spPr>
          <a:xfrm>
            <a:off x="896112" y="7211568"/>
            <a:ext cx="5248656" cy="1030224"/>
          </a:xfrm>
          <a:prstGeom prst="wedgeRectCallout">
            <a:avLst>
              <a:gd name="adj1" fmla="val -2062"/>
              <a:gd name="adj2" fmla="val -89906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81593" y="8186624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เสร็จแล้วคลิก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438910" y="717397"/>
            <a:ext cx="5806440" cy="2254403"/>
            <a:chOff x="430472" y="1034929"/>
            <a:chExt cx="5806440" cy="2254403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4"/>
            <a:srcRect t="12981" r="34072" b="39329"/>
            <a:stretch/>
          </p:blipFill>
          <p:spPr>
            <a:xfrm>
              <a:off x="430472" y="1034929"/>
              <a:ext cx="5806440" cy="2254403"/>
            </a:xfrm>
            <a:prstGeom prst="rect">
              <a:avLst/>
            </a:prstGeom>
          </p:spPr>
        </p:pic>
        <p:grpSp>
          <p:nvGrpSpPr>
            <p:cNvPr id="48" name="Group 47"/>
            <p:cNvGrpSpPr/>
            <p:nvPr/>
          </p:nvGrpSpPr>
          <p:grpSpPr>
            <a:xfrm>
              <a:off x="438968" y="2182135"/>
              <a:ext cx="169303" cy="296834"/>
              <a:chOff x="483779" y="2528428"/>
              <a:chExt cx="146674" cy="29683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483779" y="2528428"/>
                <a:ext cx="119390" cy="1292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41" y="2642502"/>
                <a:ext cx="142812" cy="182760"/>
              </a:xfrm>
              <a:prstGeom prst="rect">
                <a:avLst/>
              </a:prstGeom>
            </p:spPr>
          </p:pic>
        </p:grpSp>
        <p:sp>
          <p:nvSpPr>
            <p:cNvPr id="49" name="Rectangular Callout 48"/>
            <p:cNvSpPr/>
            <p:nvPr/>
          </p:nvSpPr>
          <p:spPr>
            <a:xfrm>
              <a:off x="3332168" y="1455314"/>
              <a:ext cx="1452374" cy="1140598"/>
            </a:xfrm>
            <a:prstGeom prst="wedgeRectCallout">
              <a:avLst>
                <a:gd name="adj1" fmla="val -237834"/>
                <a:gd name="adj2" fmla="val 21549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8295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852" b="4758"/>
          <a:stretch/>
        </p:blipFill>
        <p:spPr>
          <a:xfrm>
            <a:off x="864108" y="3444240"/>
            <a:ext cx="4764024" cy="23418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0995" y="195662"/>
            <a:ext cx="253947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Sticker (Item</a:t>
            </a:r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)</a:t>
            </a:r>
            <a:endParaRPr lang="en-US" sz="3300" b="1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58950" y="751839"/>
            <a:ext cx="4763594" cy="2212849"/>
            <a:chOff x="930070" y="1356359"/>
            <a:chExt cx="4763594" cy="22128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1946" r="202" b="5636"/>
            <a:stretch/>
          </p:blipFill>
          <p:spPr>
            <a:xfrm>
              <a:off x="930070" y="1356359"/>
              <a:ext cx="4763594" cy="2212849"/>
            </a:xfrm>
            <a:prstGeom prst="rect">
              <a:avLst/>
            </a:prstGeom>
          </p:spPr>
        </p:pic>
        <p:grpSp>
          <p:nvGrpSpPr>
            <p:cNvPr id="2" name="Group 1"/>
            <p:cNvGrpSpPr/>
            <p:nvPr/>
          </p:nvGrpSpPr>
          <p:grpSpPr>
            <a:xfrm>
              <a:off x="5402749" y="1379220"/>
              <a:ext cx="126597" cy="243720"/>
              <a:chOff x="461179" y="2239834"/>
              <a:chExt cx="168389" cy="32417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461179" y="2239834"/>
                <a:ext cx="163340" cy="17766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756" y="2381250"/>
                <a:ext cx="142812" cy="18276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4352458" y="5401310"/>
            <a:ext cx="224621" cy="243720"/>
            <a:chOff x="461179" y="2239834"/>
            <a:chExt cx="298773" cy="324176"/>
          </a:xfrm>
        </p:grpSpPr>
        <p:sp>
          <p:nvSpPr>
            <p:cNvPr id="21" name="Rectangle 20"/>
            <p:cNvSpPr/>
            <p:nvPr/>
          </p:nvSpPr>
          <p:spPr>
            <a:xfrm>
              <a:off x="461179" y="2239834"/>
              <a:ext cx="298773" cy="1776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08" y="2381251"/>
              <a:ext cx="142812" cy="182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09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Goods Receipt PO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19" y="2944811"/>
            <a:ext cx="5981930" cy="32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3316727" y="4193014"/>
            <a:ext cx="167557" cy="14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38523" y="4081695"/>
            <a:ext cx="103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Vendor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4914" y="4623991"/>
            <a:ext cx="257556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71285" y="4383227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PO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ของ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Vendor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ที่เลือก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2" y="6265186"/>
            <a:ext cx="5998361" cy="3220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ular Callout 17"/>
          <p:cNvSpPr/>
          <p:nvPr/>
        </p:nvSpPr>
        <p:spPr>
          <a:xfrm>
            <a:off x="838303" y="7365350"/>
            <a:ext cx="5410200" cy="1440180"/>
          </a:xfrm>
          <a:prstGeom prst="wedgeRectCallout">
            <a:avLst>
              <a:gd name="adj1" fmla="val -25481"/>
              <a:gd name="adj2" fmla="val -23115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29819" y="809564"/>
            <a:ext cx="5998464" cy="2007208"/>
            <a:chOff x="429819" y="809564"/>
            <a:chExt cx="5998464" cy="200720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-1" r="28622" b="48990"/>
            <a:stretch/>
          </p:blipFill>
          <p:spPr>
            <a:xfrm>
              <a:off x="429819" y="809564"/>
              <a:ext cx="5998464" cy="2007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429819" y="1202688"/>
              <a:ext cx="2597861" cy="1088392"/>
              <a:chOff x="429819" y="1202688"/>
              <a:chExt cx="2597861" cy="108839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29819" y="1320800"/>
                <a:ext cx="179781" cy="1981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10" name="Rectangular Callout 9"/>
              <p:cNvSpPr/>
              <p:nvPr/>
            </p:nvSpPr>
            <p:spPr>
              <a:xfrm>
                <a:off x="1617878" y="1202688"/>
                <a:ext cx="1409802" cy="1088392"/>
              </a:xfrm>
              <a:prstGeom prst="wedgeRectCallout">
                <a:avLst>
                  <a:gd name="adj1" fmla="val -119561"/>
                  <a:gd name="adj2" fmla="val -20651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035" y="1448839"/>
                <a:ext cx="219504" cy="243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94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790972"/>
            <a:ext cx="5998464" cy="2259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" y="3086100"/>
            <a:ext cx="5998464" cy="32116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ular Callout 5"/>
          <p:cNvSpPr/>
          <p:nvPr/>
        </p:nvSpPr>
        <p:spPr>
          <a:xfrm>
            <a:off x="1158240" y="3459480"/>
            <a:ext cx="4465320" cy="2613660"/>
          </a:xfrm>
          <a:prstGeom prst="wedgeRectCallout">
            <a:avLst>
              <a:gd name="adj1" fmla="val 63038"/>
              <a:gd name="adj2" fmla="val -1197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43584" y="3675888"/>
            <a:ext cx="4279392" cy="1042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81328" y="3931920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ใส่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/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สแกน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Batch No.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Serial No.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05456" y="4181856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เลือกวันที่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1552" y="44196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เลือกวันที่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12208" y="4181856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เลือกวันที่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6448" y="4651248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แล้วก็กด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Save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3535" y="1503189"/>
            <a:ext cx="188977" cy="203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4" name="Rectangle 13"/>
          <p:cNvSpPr/>
          <p:nvPr/>
        </p:nvSpPr>
        <p:spPr>
          <a:xfrm>
            <a:off x="5235282" y="4723401"/>
            <a:ext cx="276682" cy="2036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5" name="Rectangular Callout 14"/>
          <p:cNvSpPr/>
          <p:nvPr/>
        </p:nvSpPr>
        <p:spPr>
          <a:xfrm>
            <a:off x="1243584" y="5126736"/>
            <a:ext cx="4358640" cy="670560"/>
          </a:xfrm>
          <a:prstGeom prst="wedgeRectCallout">
            <a:avLst>
              <a:gd name="adj1" fmla="val 44111"/>
              <a:gd name="adj2" fmla="val -875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61488" y="5772912"/>
            <a:ext cx="25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เพิ่ม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Batch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Serial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เสร็จแล้วให้กด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Close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6350955"/>
            <a:ext cx="5998464" cy="3217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5789002" y="8960121"/>
            <a:ext cx="423838" cy="1635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9" name="TextBox 18"/>
          <p:cNvSpPr txBox="1"/>
          <p:nvPr/>
        </p:nvSpPr>
        <p:spPr>
          <a:xfrm>
            <a:off x="3701288" y="9085072"/>
            <a:ext cx="2683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กรอกข้อมูลทุกอย่างเสร็จแล้วให้กด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Send SAP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Goods Receipt PO</a:t>
            </a:r>
          </a:p>
        </p:txBody>
      </p:sp>
    </p:spTree>
    <p:extLst>
      <p:ext uri="{BB962C8B-B14F-4D97-AF65-F5344CB8AC3E}">
        <p14:creationId xmlns:p14="http://schemas.microsoft.com/office/powerpoint/2010/main" val="310277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Good Return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29768" y="3069321"/>
            <a:ext cx="5998464" cy="3211678"/>
            <a:chOff x="429768" y="3200876"/>
            <a:chExt cx="5998464" cy="32116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768" y="3200876"/>
              <a:ext cx="5998464" cy="321167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Rectangle 5"/>
            <p:cNvSpPr/>
            <p:nvPr/>
          </p:nvSpPr>
          <p:spPr>
            <a:xfrm>
              <a:off x="887441" y="4122179"/>
              <a:ext cx="845820" cy="1447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10682" y="4033815"/>
              <a:ext cx="2141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1.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Goods Receipt PO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92271" y="5917466"/>
              <a:ext cx="2141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2.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Send SAP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792470" y="6015990"/>
              <a:ext cx="440690" cy="1562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2" y="1817763"/>
            <a:ext cx="219504" cy="24335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29819" y="809564"/>
            <a:ext cx="5998464" cy="2007208"/>
            <a:chOff x="429819" y="809564"/>
            <a:chExt cx="5998464" cy="200720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t="-1" r="28622" b="48990"/>
            <a:stretch/>
          </p:blipFill>
          <p:spPr>
            <a:xfrm>
              <a:off x="429819" y="809564"/>
              <a:ext cx="5998464" cy="200720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8" name="Group 17"/>
            <p:cNvGrpSpPr/>
            <p:nvPr/>
          </p:nvGrpSpPr>
          <p:grpSpPr>
            <a:xfrm>
              <a:off x="429819" y="1202688"/>
              <a:ext cx="2597861" cy="1088392"/>
              <a:chOff x="429819" y="1202688"/>
              <a:chExt cx="2597861" cy="108839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29819" y="1320800"/>
                <a:ext cx="179781" cy="19812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20" name="Rectangular Callout 19"/>
              <p:cNvSpPr/>
              <p:nvPr/>
            </p:nvSpPr>
            <p:spPr>
              <a:xfrm>
                <a:off x="1617878" y="1202688"/>
                <a:ext cx="1409802" cy="1088392"/>
              </a:xfrm>
              <a:prstGeom prst="wedgeRectCallout">
                <a:avLst>
                  <a:gd name="adj1" fmla="val -119561"/>
                  <a:gd name="adj2" fmla="val -20651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035" y="1448839"/>
                <a:ext cx="219504" cy="243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279381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Delivery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45" y="2502494"/>
            <a:ext cx="6034509" cy="32278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235028" y="3768702"/>
            <a:ext cx="167557" cy="14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01707" y="3659703"/>
            <a:ext cx="103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Vendor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2029" y="4194091"/>
            <a:ext cx="2664460" cy="14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11937" y="3933515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SO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ของ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Customer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ที่เลือก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14" y="5839368"/>
            <a:ext cx="6035040" cy="28729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ular Callout 15"/>
          <p:cNvSpPr/>
          <p:nvPr/>
        </p:nvSpPr>
        <p:spPr>
          <a:xfrm>
            <a:off x="633773" y="6316774"/>
            <a:ext cx="5589922" cy="2103120"/>
          </a:xfrm>
          <a:prstGeom prst="wedgeRectCallout">
            <a:avLst>
              <a:gd name="adj1" fmla="val -24421"/>
              <a:gd name="adj2" fmla="val -1459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32817" y="844130"/>
            <a:ext cx="6013437" cy="1549322"/>
            <a:chOff x="432817" y="844130"/>
            <a:chExt cx="6013437" cy="15493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817" y="844130"/>
              <a:ext cx="6013437" cy="15493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438913" y="1231224"/>
              <a:ext cx="109727" cy="137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10" name="Rectangular Callout 9"/>
            <p:cNvSpPr/>
            <p:nvPr/>
          </p:nvSpPr>
          <p:spPr>
            <a:xfrm>
              <a:off x="1304544" y="1146047"/>
              <a:ext cx="987552" cy="810769"/>
            </a:xfrm>
            <a:prstGeom prst="wedgeRectCallout">
              <a:avLst>
                <a:gd name="adj1" fmla="val -123798"/>
                <a:gd name="adj2" fmla="val -23195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7" y="1308072"/>
              <a:ext cx="219504" cy="243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2929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6214375"/>
            <a:ext cx="5998464" cy="30992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587" t="25623" r="3271" b="4037"/>
          <a:stretch/>
        </p:blipFill>
        <p:spPr>
          <a:xfrm>
            <a:off x="429768" y="699136"/>
            <a:ext cx="5998464" cy="2458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714385" y="1660160"/>
            <a:ext cx="188977" cy="1530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9" name="Rectangle 18"/>
          <p:cNvSpPr/>
          <p:nvPr/>
        </p:nvSpPr>
        <p:spPr>
          <a:xfrm>
            <a:off x="5758522" y="8995681"/>
            <a:ext cx="413678" cy="1635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0" name="TextBox 19"/>
          <p:cNvSpPr txBox="1"/>
          <p:nvPr/>
        </p:nvSpPr>
        <p:spPr>
          <a:xfrm>
            <a:off x="3025648" y="8908183"/>
            <a:ext cx="26837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กรอกข้อมูลทุกอย่างเสร็จแล้วให้กด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Send SAP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Delivery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3200663"/>
            <a:ext cx="5998464" cy="2971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ular Callout 6"/>
          <p:cNvSpPr/>
          <p:nvPr/>
        </p:nvSpPr>
        <p:spPr>
          <a:xfrm>
            <a:off x="1615440" y="3459479"/>
            <a:ext cx="3569970" cy="2712297"/>
          </a:xfrm>
          <a:prstGeom prst="wedgeRectCallout">
            <a:avLst>
              <a:gd name="adj1" fmla="val -71527"/>
              <a:gd name="adj2" fmla="val -1113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76400" y="3956304"/>
            <a:ext cx="3462528" cy="1042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53184" y="4213943"/>
            <a:ext cx="170688" cy="583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24" name="Rectangle 23"/>
          <p:cNvSpPr/>
          <p:nvPr/>
        </p:nvSpPr>
        <p:spPr>
          <a:xfrm>
            <a:off x="1661946" y="5257536"/>
            <a:ext cx="3462528" cy="634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303649" y="4477512"/>
            <a:ext cx="1792478" cy="1077218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ติ๊กเลือก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Batch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Serial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ใส่จำนวน ในช่วง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InputQty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Select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4.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เสร็จแล้วให้กด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Close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526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Delivery Return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8" y="2650188"/>
            <a:ext cx="5998464" cy="3217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724881" y="3570054"/>
            <a:ext cx="575599" cy="158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12983" y="3473167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Delivery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49599" y="5350538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Send SAP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49798" y="5449062"/>
            <a:ext cx="412242" cy="164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29768" y="922907"/>
            <a:ext cx="5998464" cy="1600200"/>
            <a:chOff x="432816" y="844130"/>
            <a:chExt cx="5998464" cy="160020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16" y="844130"/>
              <a:ext cx="5998464" cy="16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Rectangle 26"/>
            <p:cNvSpPr/>
            <p:nvPr/>
          </p:nvSpPr>
          <p:spPr>
            <a:xfrm>
              <a:off x="438913" y="1231224"/>
              <a:ext cx="109727" cy="137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28" name="Rectangular Callout 27"/>
            <p:cNvSpPr/>
            <p:nvPr/>
          </p:nvSpPr>
          <p:spPr>
            <a:xfrm>
              <a:off x="2427224" y="1146047"/>
              <a:ext cx="987552" cy="810769"/>
            </a:xfrm>
            <a:prstGeom prst="wedgeRectCallout">
              <a:avLst>
                <a:gd name="adj1" fmla="val -235424"/>
                <a:gd name="adj2" fmla="val -29461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7" y="1308072"/>
              <a:ext cx="219504" cy="243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836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" y="2503707"/>
            <a:ext cx="5998464" cy="27149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80995" y="195662"/>
            <a:ext cx="466879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 Sticker Delivery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4692" y="3416629"/>
            <a:ext cx="631479" cy="177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39683" y="3336257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Sale Order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8750" y="4878245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 Sticker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68009" y="4965353"/>
            <a:ext cx="501142" cy="164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26719" y="829675"/>
            <a:ext cx="5998464" cy="1600200"/>
            <a:chOff x="432816" y="844130"/>
            <a:chExt cx="5998464" cy="16002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16" y="844130"/>
              <a:ext cx="5998464" cy="1600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438913" y="1231224"/>
              <a:ext cx="109727" cy="137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3554984" y="1146047"/>
              <a:ext cx="987552" cy="810769"/>
            </a:xfrm>
            <a:prstGeom prst="wedgeRectCallout">
              <a:avLst>
                <a:gd name="adj1" fmla="val -350393"/>
                <a:gd name="adj2" fmla="val -22882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817" y="1308072"/>
              <a:ext cx="219504" cy="243359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-1" r="320"/>
          <a:stretch/>
        </p:blipFill>
        <p:spPr>
          <a:xfrm>
            <a:off x="426719" y="5305744"/>
            <a:ext cx="6007218" cy="19859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3703320" y="6146800"/>
            <a:ext cx="2159000" cy="589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59484" y="6254337"/>
            <a:ext cx="131318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 DocNum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6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995" y="195662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Inventory Transfer </a:t>
            </a:r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(Borrow Bills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 [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ยืม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]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83756" y="6324781"/>
            <a:ext cx="6044476" cy="3074213"/>
            <a:chOff x="383756" y="6119720"/>
            <a:chExt cx="6044476" cy="307421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768" y="6119720"/>
              <a:ext cx="5998464" cy="30742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3228454" y="7297199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3259" y="7189910"/>
              <a:ext cx="33591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2.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Inventory Transfer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Request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28454" y="7528464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3756" y="7429261"/>
              <a:ext cx="359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3.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Series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98324" y="7773449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31561" y="7679528"/>
              <a:ext cx="20505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4.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Bin Location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81039" y="8488973"/>
              <a:ext cx="2401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5.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Search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83756" y="1165298"/>
            <a:ext cx="6045445" cy="2996065"/>
            <a:chOff x="382787" y="795826"/>
            <a:chExt cx="6045445" cy="29960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68" y="795826"/>
              <a:ext cx="5998464" cy="299606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Rectangle 10"/>
            <p:cNvSpPr/>
            <p:nvPr/>
          </p:nvSpPr>
          <p:spPr>
            <a:xfrm>
              <a:off x="429768" y="1568675"/>
              <a:ext cx="1002792" cy="1331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9768" y="2762940"/>
              <a:ext cx="1002792" cy="1210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68120" y="1112520"/>
              <a:ext cx="4960112" cy="26647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02301" y="1465960"/>
              <a:ext cx="251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1</a:t>
              </a:r>
              <a:endParaRPr lang="en-US" sz="16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2787" y="2545409"/>
              <a:ext cx="2519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2</a:t>
              </a:r>
              <a:endParaRPr lang="en-US" sz="16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73730" y="1698967"/>
              <a:ext cx="48670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Angsana New" panose="02020603050405020304" pitchFamily="18" charset="-34"/>
                  <a:cs typeface="Angsana New" panose="02020603050405020304" pitchFamily="18" charset="-34"/>
                </a:rPr>
                <a:t>3</a:t>
              </a:r>
              <a:endParaRPr lang="en-US" sz="2800" b="1" dirty="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29768" y="757163"/>
            <a:ext cx="6057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***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ก่อน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ทำรายการยืมให้เปิดรายการ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Inventory Transfer Request </a:t>
            </a:r>
            <a:r>
              <a:rPr lang="th-TH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ก่อน</a:t>
            </a:r>
            <a:r>
              <a:rPr lang="en-US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***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2684" y="4508996"/>
            <a:ext cx="6035548" cy="1383744"/>
            <a:chOff x="392684" y="4508996"/>
            <a:chExt cx="6035548" cy="13837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92" y="4508996"/>
              <a:ext cx="6035040" cy="13837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4" name="Group 3"/>
            <p:cNvGrpSpPr/>
            <p:nvPr/>
          </p:nvGrpSpPr>
          <p:grpSpPr>
            <a:xfrm>
              <a:off x="392684" y="4859314"/>
              <a:ext cx="1993392" cy="800095"/>
              <a:chOff x="392684" y="4786219"/>
              <a:chExt cx="1993392" cy="80009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92684" y="5069632"/>
                <a:ext cx="143256" cy="1374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8" name="Rectangular Callout 7"/>
              <p:cNvSpPr/>
              <p:nvPr/>
            </p:nvSpPr>
            <p:spPr>
              <a:xfrm>
                <a:off x="1381937" y="4786219"/>
                <a:ext cx="1004139" cy="800095"/>
              </a:xfrm>
              <a:prstGeom prst="wedgeRectCallout">
                <a:avLst>
                  <a:gd name="adj1" fmla="val -131553"/>
                  <a:gd name="adj2" fmla="val 3651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00" y="5177715"/>
                <a:ext cx="219504" cy="243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17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458" y="316642"/>
            <a:ext cx="586744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Menu</a:t>
            </a:r>
          </a:p>
          <a:p>
            <a:r>
              <a:rPr lang="en-US" sz="20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- Download </a:t>
            </a:r>
            <a:r>
              <a:rPr lang="en-US" sz="20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Program and </a:t>
            </a:r>
            <a:r>
              <a:rPr lang="en-US" sz="20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Driver</a:t>
            </a:r>
          </a:p>
          <a:p>
            <a:r>
              <a:rPr lang="en-US" sz="20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For Windows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Setup</a:t>
            </a:r>
            <a:r>
              <a:rPr lang="th-TH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Driver Printer TSC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TE310 [Windows]</a:t>
            </a: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Setup AutoID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Keyboard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Wedge</a:t>
            </a:r>
          </a:p>
          <a:p>
            <a:r>
              <a:rPr lang="en-US" sz="20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For Scanner Barcode (Android)</a:t>
            </a:r>
            <a:endParaRPr lang="en-US" sz="20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Setup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Google Chrome for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Android</a:t>
            </a: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Setup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WLAN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Keyboard Wedge </a:t>
            </a:r>
            <a:r>
              <a:rPr lang="en-US" sz="2000" dirty="0">
                <a:latin typeface="Angsana New" panose="02020603050405020304" pitchFamily="18" charset="-34"/>
                <a:cs typeface="Angsana New" panose="02020603050405020304" pitchFamily="18" charset="-34"/>
              </a:rPr>
              <a:t>for </a:t>
            </a:r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Android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2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===========================================================</a:t>
            </a:r>
          </a:p>
          <a:p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20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19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05381" y="795826"/>
            <a:ext cx="5998464" cy="2611750"/>
            <a:chOff x="466871" y="7086549"/>
            <a:chExt cx="5998464" cy="26117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6871" y="7389263"/>
              <a:ext cx="5998464" cy="22565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329199" y="8252961"/>
              <a:ext cx="359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6.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สแกน บาร์โค๊ด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46333" y="7086549"/>
              <a:ext cx="359076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รอสักครู่เพื่อโหลดข้อมูล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87495" y="9359745"/>
              <a:ext cx="2176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7.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 Send To SAP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80995" y="195662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Inventory Transfer </a:t>
            </a:r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(Borrow Bills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) [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ยืม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]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6680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26" y="2452443"/>
            <a:ext cx="6035040" cy="22340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0995" y="195662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 Label Inventory Transfer [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รายการยืม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]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1226" y="856004"/>
            <a:ext cx="6035548" cy="1383744"/>
            <a:chOff x="392684" y="4508996"/>
            <a:chExt cx="6035548" cy="13837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192" y="4508996"/>
              <a:ext cx="6035040" cy="13837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8" name="Group 7"/>
            <p:cNvGrpSpPr/>
            <p:nvPr/>
          </p:nvGrpSpPr>
          <p:grpSpPr>
            <a:xfrm>
              <a:off x="392684" y="4859314"/>
              <a:ext cx="4431792" cy="800095"/>
              <a:chOff x="392684" y="4786219"/>
              <a:chExt cx="4431792" cy="80009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92684" y="5069632"/>
                <a:ext cx="143256" cy="1374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10" name="Rectangular Callout 9"/>
              <p:cNvSpPr/>
              <p:nvPr/>
            </p:nvSpPr>
            <p:spPr>
              <a:xfrm>
                <a:off x="3820337" y="4786219"/>
                <a:ext cx="1004139" cy="800095"/>
              </a:xfrm>
              <a:prstGeom prst="wedgeRectCallout">
                <a:avLst>
                  <a:gd name="adj1" fmla="val -369835"/>
                  <a:gd name="adj2" fmla="val 3651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00" y="5177715"/>
                <a:ext cx="219504" cy="243359"/>
              </a:xfrm>
              <a:prstGeom prst="rect">
                <a:avLst/>
              </a:prstGeom>
            </p:spPr>
          </p:pic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2511552"/>
            <a:ext cx="2522825" cy="119635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701040" y="3086100"/>
            <a:ext cx="480060" cy="199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1181100" y="2852278"/>
            <a:ext cx="2247646" cy="3336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42" y="4745570"/>
            <a:ext cx="6035040" cy="2590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6120384" y="7077457"/>
            <a:ext cx="225552" cy="170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16695" y="697813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</a:t>
            </a:r>
            <a:r>
              <a:rPr lang="en-US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</a:t>
            </a:r>
            <a:endParaRPr lang="en-US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42" y="7395299"/>
            <a:ext cx="6035040" cy="1681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3108960" y="8178800"/>
            <a:ext cx="21590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38879" y="8212717"/>
            <a:ext cx="1374655" cy="5539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ngsana New" panose="02020603050405020304" pitchFamily="18" charset="-34"/>
                <a:cs typeface="Angsana New" panose="02020603050405020304" pitchFamily="18" charset="-34"/>
              </a:rPr>
              <a:t>Product </a:t>
            </a:r>
            <a:r>
              <a:rPr lang="en-US" sz="1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Detail</a:t>
            </a:r>
          </a:p>
          <a:p>
            <a:r>
              <a:rPr lang="en-US" sz="1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Item Code</a:t>
            </a:r>
          </a:p>
          <a:p>
            <a:r>
              <a:rPr lang="en-US" sz="1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Quantity</a:t>
            </a:r>
            <a:endParaRPr lang="en-US" sz="1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838879" y="7690557"/>
            <a:ext cx="2159000" cy="299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463592" y="7711951"/>
            <a:ext cx="1273105" cy="24622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DocNum Inventory Transfer IM</a:t>
            </a:r>
            <a:endParaRPr lang="en-US" sz="1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63593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t="29222"/>
          <a:stretch/>
        </p:blipFill>
        <p:spPr>
          <a:xfrm>
            <a:off x="448564" y="5607086"/>
            <a:ext cx="5998464" cy="22090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4" y="2287653"/>
            <a:ext cx="5998464" cy="3214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0995" y="195662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Inventory Transfer </a:t>
            </a:r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(Return Borrow 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Bills)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[</a:t>
            </a:r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คืน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]</a:t>
            </a:r>
            <a:endParaRPr lang="en-US" sz="3300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47250" y="3479359"/>
            <a:ext cx="167557" cy="14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553" y="3372070"/>
            <a:ext cx="3578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Inventory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Transfer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47250" y="3710624"/>
            <a:ext cx="167557" cy="14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2552" y="3611421"/>
            <a:ext cx="359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Series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58121" y="4418105"/>
            <a:ext cx="359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3.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Search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85814" y="6504882"/>
            <a:ext cx="359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4.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สแกน บาร์โค๊ด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83798" y="5741805"/>
            <a:ext cx="1522476" cy="3385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รอสักครู่เพื่อโหลดข้อมูล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23409" y="7556787"/>
            <a:ext cx="3590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5. </a:t>
            </a:r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Send To SAP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29768" y="795826"/>
            <a:ext cx="6035548" cy="1383744"/>
            <a:chOff x="392684" y="4508996"/>
            <a:chExt cx="6035548" cy="1383744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192" y="4508996"/>
              <a:ext cx="6035040" cy="13837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6" name="Group 25"/>
            <p:cNvGrpSpPr/>
            <p:nvPr/>
          </p:nvGrpSpPr>
          <p:grpSpPr>
            <a:xfrm>
              <a:off x="392684" y="4859314"/>
              <a:ext cx="3212592" cy="800095"/>
              <a:chOff x="392684" y="4786219"/>
              <a:chExt cx="3212592" cy="800095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392684" y="5069632"/>
                <a:ext cx="143256" cy="1374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sp>
            <p:nvSpPr>
              <p:cNvPr id="28" name="Rectangular Callout 27"/>
              <p:cNvSpPr/>
              <p:nvPr/>
            </p:nvSpPr>
            <p:spPr>
              <a:xfrm>
                <a:off x="2601137" y="4786219"/>
                <a:ext cx="1004139" cy="800095"/>
              </a:xfrm>
              <a:prstGeom prst="wedgeRectCallout">
                <a:avLst>
                  <a:gd name="adj1" fmla="val -249935"/>
                  <a:gd name="adj2" fmla="val 3016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600"/>
              </a:p>
            </p:txBody>
          </p:sp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000" y="5177715"/>
                <a:ext cx="219504" cy="2433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8637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0995" y="-3555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Inventory Counting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41595" y="5334927"/>
            <a:ext cx="5998464" cy="2265045"/>
            <a:chOff x="429768" y="2614993"/>
            <a:chExt cx="5998464" cy="226504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768" y="2614993"/>
              <a:ext cx="5998464" cy="22650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4175577" y="3688210"/>
              <a:ext cx="21412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1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Warehouse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86132" y="3796375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62514" y="3926343"/>
              <a:ext cx="22732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2.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เลือก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Bin Location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40827" y="4417328"/>
              <a:ext cx="28389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3.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 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Search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840189" y="4026764"/>
              <a:ext cx="167557" cy="14014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ngsana New" panose="02020603050405020304" pitchFamily="18" charset="-34"/>
                <a:cs typeface="Angsana New" panose="02020603050405020304" pitchFamily="18" charset="-34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1595" y="3262698"/>
            <a:ext cx="5998464" cy="1834096"/>
            <a:chOff x="429768" y="3144197"/>
            <a:chExt cx="5998464" cy="1834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43059"/>
            <a:stretch/>
          </p:blipFill>
          <p:spPr>
            <a:xfrm>
              <a:off x="429768" y="3144197"/>
              <a:ext cx="5998464" cy="183409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/>
            <p:cNvSpPr/>
            <p:nvPr/>
          </p:nvSpPr>
          <p:spPr>
            <a:xfrm>
              <a:off x="435864" y="4000030"/>
              <a:ext cx="109727" cy="13748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8" name="Rectangular Callout 7"/>
            <p:cNvSpPr/>
            <p:nvPr/>
          </p:nvSpPr>
          <p:spPr>
            <a:xfrm>
              <a:off x="3518077" y="3719616"/>
              <a:ext cx="1004139" cy="800095"/>
            </a:xfrm>
            <a:prstGeom prst="wedgeRectCallout">
              <a:avLst>
                <a:gd name="adj1" fmla="val -344286"/>
                <a:gd name="adj2" fmla="val 26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68" y="4119663"/>
              <a:ext cx="219504" cy="24335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29768" y="716241"/>
            <a:ext cx="5998464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th-TH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ก่อนทำ </a:t>
            </a:r>
            <a:r>
              <a:rPr lang="en-US" b="1" u="sng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Inventory Counting : </a:t>
            </a: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82816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9768" y="900508"/>
            <a:ext cx="5998464" cy="3248431"/>
            <a:chOff x="429768" y="5005122"/>
            <a:chExt cx="5998464" cy="32484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9768" y="5005122"/>
              <a:ext cx="5998464" cy="32148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570224" y="6110428"/>
              <a:ext cx="250218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4.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สแกน บาร์โค๊ด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16595" y="6601413"/>
              <a:ext cx="1576036" cy="338554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รอสักครู่เพื่อโหลดข้อมูล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367294" y="7914999"/>
              <a:ext cx="16637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7. </a:t>
              </a:r>
              <a:r>
                <a:rPr lang="th-TH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คลิก</a:t>
              </a:r>
              <a:r>
                <a:rPr lang="en-US" sz="1600" dirty="0" smtClean="0">
                  <a:latin typeface="Angsana New" panose="02020603050405020304" pitchFamily="18" charset="-34"/>
                  <a:ea typeface="Tahoma" panose="020B0604030504040204" pitchFamily="34" charset="0"/>
                  <a:cs typeface="Angsana New" panose="02020603050405020304" pitchFamily="18" charset="-34"/>
                </a:rPr>
                <a:t> Send To SAP</a:t>
              </a:r>
              <a:endPara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5207" y="3710267"/>
            <a:ext cx="2759406" cy="1945674"/>
            <a:chOff x="557034" y="7822857"/>
            <a:chExt cx="2759406" cy="194567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034" y="7822858"/>
              <a:ext cx="2759406" cy="194567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1" name="Rectangular Callout 10"/>
            <p:cNvSpPr/>
            <p:nvPr/>
          </p:nvSpPr>
          <p:spPr>
            <a:xfrm>
              <a:off x="557034" y="7822857"/>
              <a:ext cx="2759406" cy="1934845"/>
            </a:xfrm>
            <a:prstGeom prst="wedgeRectCallout">
              <a:avLst>
                <a:gd name="adj1" fmla="val 142005"/>
                <a:gd name="adj2" fmla="val -6299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0995" y="-3555"/>
            <a:ext cx="62472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Inventory Counting</a:t>
            </a:r>
          </a:p>
        </p:txBody>
      </p:sp>
    </p:spTree>
    <p:extLst>
      <p:ext uri="{BB962C8B-B14F-4D97-AF65-F5344CB8AC3E}">
        <p14:creationId xmlns:p14="http://schemas.microsoft.com/office/powerpoint/2010/main" val="20106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86179" y="960700"/>
            <a:ext cx="5934941" cy="2300694"/>
            <a:chOff x="486179" y="960700"/>
            <a:chExt cx="5934941" cy="23006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r="26163" b="39398"/>
            <a:stretch/>
          </p:blipFill>
          <p:spPr>
            <a:xfrm>
              <a:off x="486664" y="960700"/>
              <a:ext cx="5934456" cy="2300694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86179" y="1743710"/>
              <a:ext cx="172951" cy="1818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00"/>
            </a:p>
          </p:txBody>
        </p:sp>
        <p:sp>
          <p:nvSpPr>
            <p:cNvPr id="8" name="Rectangular Callout 7"/>
            <p:cNvSpPr/>
            <p:nvPr/>
          </p:nvSpPr>
          <p:spPr>
            <a:xfrm>
              <a:off x="4663175" y="1367871"/>
              <a:ext cx="1341385" cy="1058337"/>
            </a:xfrm>
            <a:prstGeom prst="wedgeRectCallout">
              <a:avLst>
                <a:gd name="adj1" fmla="val -340845"/>
                <a:gd name="adj2" fmla="val 3344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285" y="1867413"/>
              <a:ext cx="164845" cy="182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959" y="381966"/>
            <a:ext cx="6638081" cy="578734"/>
          </a:xfrm>
        </p:spPr>
        <p:txBody>
          <a:bodyPr/>
          <a:lstStyle/>
          <a:p>
            <a:r>
              <a:rPr lang="en-US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Download Program and Driver</a:t>
            </a:r>
            <a:endParaRPr lang="en-US" b="1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94285" y="3385097"/>
            <a:ext cx="5934941" cy="3484351"/>
            <a:chOff x="486179" y="3921760"/>
            <a:chExt cx="5934941" cy="348435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t="8679" r="19977" b="7799"/>
            <a:stretch/>
          </p:blipFill>
          <p:spPr>
            <a:xfrm>
              <a:off x="486179" y="3921760"/>
              <a:ext cx="5934941" cy="3484351"/>
            </a:xfrm>
            <a:prstGeom prst="rect">
              <a:avLst/>
            </a:prstGeom>
          </p:spPr>
        </p:pic>
        <p:sp>
          <p:nvSpPr>
            <p:cNvPr id="11" name="Rectangular Callout 10"/>
            <p:cNvSpPr/>
            <p:nvPr/>
          </p:nvSpPr>
          <p:spPr>
            <a:xfrm>
              <a:off x="1391920" y="4196080"/>
              <a:ext cx="3901440" cy="1503680"/>
            </a:xfrm>
            <a:prstGeom prst="wedgeRectCallout">
              <a:avLst>
                <a:gd name="adj1" fmla="val 47852"/>
                <a:gd name="adj2" fmla="val -14611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2080" tIns="66040" rIns="132080" bIns="660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/>
            </a:p>
          </p:txBody>
        </p:sp>
      </p:grpSp>
    </p:spTree>
    <p:extLst>
      <p:ext uri="{BB962C8B-B14F-4D97-AF65-F5344CB8AC3E}">
        <p14:creationId xmlns:p14="http://schemas.microsoft.com/office/powerpoint/2010/main" val="233584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3067" y="191254"/>
            <a:ext cx="558838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Install Driver Printer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TSC TE310 [Windows]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166" y="682712"/>
            <a:ext cx="628766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ดาวน์โหลด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Driver Printer TSC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TE310</a:t>
            </a:r>
          </a:p>
          <a:p>
            <a:endParaRPr lang="th-TH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แตกไฟล์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	  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โดยคลิกขวา แล้วคลิก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Extract Here</a:t>
            </a: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ดับเบิ้ล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คลิกที่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โฟลเดอร์ 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TSC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TE310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แล้วก็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ดับเบิ้ลคลิกที่โฟลเดอร์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2021.2 M-1</a:t>
            </a:r>
            <a:endParaRPr lang="th-TH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4.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ดับเบิ้ลคลิก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ที่ไฟล์</a:t>
            </a:r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Install printer drivers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Next</a:t>
            </a: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6.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USB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Network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Next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295" y="1200911"/>
            <a:ext cx="1134889" cy="179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92" t="1773" r="-1"/>
          <a:stretch/>
        </p:blipFill>
        <p:spPr>
          <a:xfrm>
            <a:off x="1548385" y="3493008"/>
            <a:ext cx="713232" cy="994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401" y="4853940"/>
            <a:ext cx="2263539" cy="1882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063" y="7027348"/>
            <a:ext cx="2233760" cy="185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24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067" y="191254"/>
            <a:ext cx="558838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Install Driver Printer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TSC TE310 [Windows]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166" y="682712"/>
            <a:ext cx="6287668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7.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TSC TE310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Next</a:t>
            </a: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8.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เลือก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USB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หรือ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IP Address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Next</a:t>
            </a: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9.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ใส่ชื่อ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Printer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ที่ต้องแล้ว คลิก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Next</a:t>
            </a: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10.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Finish </a:t>
            </a:r>
            <a:r>
              <a:rPr lang="th-TH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เพื่อติดตั้งไดรเวอร์ อาจจำเป็นต้องรีสตาร์ทระบบ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22" y="955378"/>
            <a:ext cx="2272048" cy="1883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93" y="3140144"/>
            <a:ext cx="2278374" cy="1883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94" y="5347369"/>
            <a:ext cx="2261941" cy="188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7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3932"/>
          <a:stretch/>
        </p:blipFill>
        <p:spPr>
          <a:xfrm>
            <a:off x="2940882" y="822748"/>
            <a:ext cx="1408696" cy="520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199" y="249830"/>
            <a:ext cx="5261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 Sticker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5907" y="821472"/>
            <a:ext cx="62131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1.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เข้า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ไปที่ 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Control Panel</a:t>
            </a: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2.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</a:t>
            </a:r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3.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ขวา 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	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แล้วเลือก 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Printing Preferences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</a:t>
            </a:r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marL="495285" indent="-495285">
              <a:buAutoNum type="arabicPeriod"/>
            </a:pPr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pPr marL="495285" indent="-495285">
              <a:buAutoNum type="arabicPeriod"/>
            </a:pPr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9151" t="54730" r="23612"/>
          <a:stretch/>
        </p:blipFill>
        <p:spPr>
          <a:xfrm>
            <a:off x="1112755" y="1593582"/>
            <a:ext cx="3035539" cy="6723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547" y="2409566"/>
            <a:ext cx="608041" cy="700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467" y="3454733"/>
            <a:ext cx="2787107" cy="2920334"/>
          </a:xfrm>
          <a:prstGeom prst="rect">
            <a:avLst/>
          </a:prstGeom>
          <a:ln>
            <a:solidFill>
              <a:srgbClr val="FF0000"/>
            </a:solidFill>
          </a:ln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178614"/>
              </p:ext>
            </p:extLst>
          </p:nvPr>
        </p:nvGraphicFramePr>
        <p:xfrm>
          <a:off x="4018180" y="6203091"/>
          <a:ext cx="2283766" cy="17485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0354"/>
                <a:gridCol w="1273412"/>
              </a:tblGrid>
              <a:tr h="34907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Type Papers</a:t>
                      </a:r>
                      <a:endParaRPr lang="en-US" sz="16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Size Papers</a:t>
                      </a:r>
                      <a:endParaRPr lang="en-US" sz="1600" b="1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  <a:tr h="3490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small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2.75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in x 1.70 in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  <a:tr h="3490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medium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2.75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in x 2.36 in</a:t>
                      </a:r>
                      <a:endParaRPr lang="en-US" sz="16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  <a:tr h="3490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big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3.54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in x </a:t>
                      </a:r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3.54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 in</a:t>
                      </a:r>
                      <a:endParaRPr lang="en-US" sz="1600" dirty="0" smtClean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  <a:tr h="349079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3x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3.90 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 x 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2.00 </a:t>
                      </a:r>
                      <a:r>
                        <a:rPr lang="en-US" sz="1600" baseline="0" dirty="0" smtClean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in</a:t>
                      </a:r>
                      <a:endParaRPr lang="en-US" sz="1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 marL="105873" marR="105873" marT="52937" marB="52937"/>
                </a:tc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0913" y="4414716"/>
            <a:ext cx="2462818" cy="163966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2243717" y="4154864"/>
            <a:ext cx="613783" cy="1656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cxnSp>
        <p:nvCxnSpPr>
          <p:cNvPr id="19" name="Straight Arrow Connector 18"/>
          <p:cNvCxnSpPr>
            <a:stCxn id="17" idx="2"/>
            <a:endCxn id="16" idx="1"/>
          </p:cNvCxnSpPr>
          <p:nvPr/>
        </p:nvCxnSpPr>
        <p:spPr>
          <a:xfrm>
            <a:off x="2550609" y="4320540"/>
            <a:ext cx="1350304" cy="9140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9" y="6489587"/>
            <a:ext cx="3293077" cy="24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6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199" y="249830"/>
            <a:ext cx="52617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 Sticker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632" y="849994"/>
            <a:ext cx="57262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Setting (Stock)</a:t>
            </a:r>
            <a:endParaRPr lang="th-TH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-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สำหรับ</a:t>
            </a:r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Sticker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แบบ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เล็ก กลาง ใหญ่</a:t>
            </a:r>
          </a:p>
          <a:p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 smtClean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endParaRPr lang="en-US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  <a:p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- </a:t>
            </a:r>
            <a:r>
              <a:rPr lang="th-TH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สำหรับ</a:t>
            </a:r>
            <a:r>
              <a:rPr lang="en-US" sz="28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Sticker 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แบบ</a:t>
            </a:r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1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</a:t>
            </a:r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x</a:t>
            </a:r>
            <a:r>
              <a:rPr lang="th-TH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</a:t>
            </a:r>
            <a:r>
              <a:rPr lang="en-US" sz="28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3 </a:t>
            </a:r>
            <a:endParaRPr lang="th-TH" sz="28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74" y="1816457"/>
            <a:ext cx="2724651" cy="2854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13" y="5682086"/>
            <a:ext cx="2724912" cy="28768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18944" y="2645664"/>
            <a:ext cx="1054608" cy="17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18944" y="6521081"/>
            <a:ext cx="1054608" cy="176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1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6897" r="6029" b="12609"/>
          <a:stretch/>
        </p:blipFill>
        <p:spPr>
          <a:xfrm>
            <a:off x="4678864" y="4438408"/>
            <a:ext cx="1988007" cy="25085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2155" y="208690"/>
            <a:ext cx="6416926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วิธีใช้งาน 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WLAN </a:t>
            </a:r>
            <a:r>
              <a:rPr lang="en-US" sz="33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Keyboard Wedge for </a:t>
            </a:r>
            <a:r>
              <a:rPr lang="en-US" sz="3300" b="1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Android</a:t>
            </a:r>
            <a:endParaRPr lang="th-TH" sz="3300" b="1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ใช้งานคู่กับ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AutoID </a:t>
            </a:r>
            <a:r>
              <a:rPr lang="en-US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Keyboard Wedge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28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3312" y="4417952"/>
            <a:ext cx="2038004" cy="2545492"/>
            <a:chOff x="679625" y="877329"/>
            <a:chExt cx="2394160" cy="29903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85" t="16521" r="9850" b="12805"/>
            <a:stretch/>
          </p:blipFill>
          <p:spPr>
            <a:xfrm>
              <a:off x="679625" y="877329"/>
              <a:ext cx="2394160" cy="299033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519881" y="1396314"/>
              <a:ext cx="358346" cy="3954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500862" y="4424234"/>
            <a:ext cx="2004979" cy="2545282"/>
            <a:chOff x="3836774" y="3935769"/>
            <a:chExt cx="2355363" cy="2990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7" t="13080" r="10057" b="13249"/>
            <a:stretch/>
          </p:blipFill>
          <p:spPr>
            <a:xfrm>
              <a:off x="3836774" y="3935769"/>
              <a:ext cx="2355363" cy="299008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317524" y="6376086"/>
              <a:ext cx="465438" cy="2471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355" t="2507"/>
          <a:stretch/>
        </p:blipFill>
        <p:spPr>
          <a:xfrm>
            <a:off x="777240" y="1402080"/>
            <a:ext cx="714828" cy="11243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5215" y="1319197"/>
            <a:ext cx="3153705" cy="289973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flipV="1">
            <a:off x="1569720" y="1397000"/>
            <a:ext cx="58928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5166" y="7254653"/>
            <a:ext cx="6287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กดเข้าไปที่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WLAN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en-US" sz="1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KeyboardWedge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ตั้งค่าแอพพลิเคชั่นก่อนใช้งาน กดเข้าไปที่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SETTING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ให้ตั้งค่าดังนี้</a:t>
            </a: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Terminator : </a:t>
            </a:r>
            <a:r>
              <a:rPr lang="en-US" sz="16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CrLf</a:t>
            </a:r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- Hosting IP Address :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ใส่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IP Address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ของเครื่องที่จะเชื่อมต่อดูได้</a:t>
            </a:r>
          </a:p>
          <a:p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จากโปรแกรม</a:t>
            </a:r>
            <a:r>
              <a:rPr lang="en-US" sz="1600" dirty="0">
                <a:latin typeface="Angsana New" panose="02020603050405020304" pitchFamily="18" charset="-34"/>
                <a:cs typeface="Angsana New" panose="02020603050405020304" pitchFamily="18" charset="-34"/>
              </a:rPr>
              <a:t> AutoID Keyboard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Wedge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ตรง</a:t>
            </a:r>
          </a:p>
          <a:p>
            <a:pPr marL="285750" indent="-285750">
              <a:buFontTx/>
              <a:buChar char="-"/>
            </a:pP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Port : 9004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endParaRPr lang="en-US" sz="16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3.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กลับมาที่ รูปที่ 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แตะที่</a:t>
            </a:r>
            <a:r>
              <a:rPr lang="en-US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textbox </a:t>
            </a:r>
            <a:r>
              <a:rPr lang="th-TH" sz="16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เพื่อสแกนบาร์โค็ด</a:t>
            </a:r>
            <a:endParaRPr lang="en-US" sz="1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9062" y="8229601"/>
            <a:ext cx="2895329" cy="3664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90600" y="6934200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</a:t>
            </a:r>
            <a:r>
              <a:rPr lang="en-US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  <a:endParaRPr lang="en-US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81977" y="6929120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</a:t>
            </a:r>
            <a:r>
              <a:rPr lang="en-US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  <a:endParaRPr lang="en-US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43424" y="6913880"/>
            <a:ext cx="49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รูปที่ </a:t>
            </a:r>
            <a:r>
              <a:rPr lang="en-US" sz="1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3</a:t>
            </a:r>
            <a:endParaRPr lang="en-US" sz="1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62200" y="1600200"/>
            <a:ext cx="365760" cy="106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59480" y="1485900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คลิก </a:t>
            </a:r>
            <a:r>
              <a:rPr lang="en-US" dirty="0" smtClean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Start</a:t>
            </a:r>
            <a:endParaRPr lang="en-US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5707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054" r="2612" b="19020"/>
          <a:stretch/>
        </p:blipFill>
        <p:spPr>
          <a:xfrm>
            <a:off x="430472" y="3103319"/>
            <a:ext cx="5819524" cy="23167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995" y="195662"/>
            <a:ext cx="35237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 </a:t>
            </a:r>
            <a:r>
              <a:rPr lang="en-US" sz="3300" b="1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Sticker </a:t>
            </a:r>
            <a:r>
              <a:rPr lang="en-US" sz="3300" b="1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(Bin Location)</a:t>
            </a:r>
            <a:endParaRPr lang="en-US" sz="3300" b="1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57433" y="3564443"/>
            <a:ext cx="164707" cy="1705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42348" y="3480458"/>
            <a:ext cx="1671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คลิก เลือก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 Bin Location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4475" y="4043052"/>
            <a:ext cx="3587665" cy="177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51429" y="3950950"/>
            <a:ext cx="749940" cy="3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กด </a:t>
            </a:r>
            <a:r>
              <a:rPr lang="en-US" sz="1600" dirty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Add Item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811472" y="4343400"/>
            <a:ext cx="5425440" cy="609600"/>
          </a:xfrm>
          <a:prstGeom prst="wedgeRectCallout">
            <a:avLst>
              <a:gd name="adj1" fmla="val -17653"/>
              <a:gd name="adj2" fmla="val -727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72314" y="5146944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เสร็จแล้วคลิก </a:t>
            </a:r>
            <a:r>
              <a:rPr lang="en-US" sz="1600" dirty="0" smtClean="0">
                <a:latin typeface="Angsana New" panose="02020603050405020304" pitchFamily="18" charset="-34"/>
                <a:ea typeface="Tahoma" panose="020B0604030504040204" pitchFamily="34" charset="0"/>
                <a:cs typeface="Angsana New" panose="02020603050405020304" pitchFamily="18" charset="-34"/>
              </a:rPr>
              <a:t>Print</a:t>
            </a:r>
            <a:endParaRPr lang="en-US" sz="1600" dirty="0">
              <a:latin typeface="Angsana New" panose="02020603050405020304" pitchFamily="18" charset="-34"/>
              <a:ea typeface="Tahoma" panose="020B0604030504040204" pitchFamily="34" charset="0"/>
              <a:cs typeface="Angsana New" panose="02020603050405020304" pitchFamily="18" charset="-34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39361" y="5552023"/>
            <a:ext cx="5812972" cy="4013203"/>
            <a:chOff x="430472" y="5776976"/>
            <a:chExt cx="5812972" cy="40132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1945" b="5900"/>
            <a:stretch/>
          </p:blipFill>
          <p:spPr>
            <a:xfrm>
              <a:off x="430472" y="5776976"/>
              <a:ext cx="4975272" cy="2316479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5092163" y="5802974"/>
              <a:ext cx="213006" cy="372275"/>
              <a:chOff x="5067779" y="5821262"/>
              <a:chExt cx="213006" cy="37227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5076985" y="5821262"/>
                <a:ext cx="122801" cy="13356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7779" y="5920947"/>
                <a:ext cx="213006" cy="272590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1816452" y="7467600"/>
              <a:ext cx="4426992" cy="2322579"/>
              <a:chOff x="1877412" y="6973824"/>
              <a:chExt cx="4426992" cy="232257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5"/>
              <a:srcRect t="8148" b="4703"/>
              <a:stretch/>
            </p:blipFill>
            <p:spPr>
              <a:xfrm>
                <a:off x="1877412" y="6973824"/>
                <a:ext cx="4426992" cy="2170176"/>
              </a:xfrm>
              <a:prstGeom prst="rect">
                <a:avLst/>
              </a:prstGeom>
            </p:spPr>
          </p:pic>
          <p:grpSp>
            <p:nvGrpSpPr>
              <p:cNvPr id="21" name="Group 20"/>
              <p:cNvGrpSpPr/>
              <p:nvPr/>
            </p:nvGrpSpPr>
            <p:grpSpPr>
              <a:xfrm>
                <a:off x="5105191" y="8778496"/>
                <a:ext cx="354860" cy="517907"/>
                <a:chOff x="448853" y="2239834"/>
                <a:chExt cx="472007" cy="688876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461179" y="2239834"/>
                  <a:ext cx="298773" cy="177660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600"/>
                </a:p>
              </p:txBody>
            </p:sp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8853" y="2324670"/>
                  <a:ext cx="472007" cy="60404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Group 27"/>
          <p:cNvGrpSpPr/>
          <p:nvPr/>
        </p:nvGrpSpPr>
        <p:grpSpPr>
          <a:xfrm>
            <a:off x="430472" y="764701"/>
            <a:ext cx="5806440" cy="2254403"/>
            <a:chOff x="430472" y="1034929"/>
            <a:chExt cx="5806440" cy="225440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6"/>
            <a:srcRect t="12981" r="34072" b="39329"/>
            <a:stretch/>
          </p:blipFill>
          <p:spPr>
            <a:xfrm>
              <a:off x="430472" y="1034929"/>
              <a:ext cx="5806440" cy="2254403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438968" y="2182135"/>
              <a:ext cx="169303" cy="296834"/>
              <a:chOff x="483779" y="2528428"/>
              <a:chExt cx="146674" cy="296834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483779" y="2528428"/>
                <a:ext cx="119390" cy="129254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600"/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641" y="2642502"/>
                <a:ext cx="142812" cy="182760"/>
              </a:xfrm>
              <a:prstGeom prst="rect">
                <a:avLst/>
              </a:prstGeom>
            </p:spPr>
          </p:pic>
        </p:grpSp>
        <p:sp>
          <p:nvSpPr>
            <p:cNvPr id="31" name="Rectangular Callout 30"/>
            <p:cNvSpPr/>
            <p:nvPr/>
          </p:nvSpPr>
          <p:spPr>
            <a:xfrm>
              <a:off x="1684020" y="1455314"/>
              <a:ext cx="1470660" cy="1140598"/>
            </a:xfrm>
            <a:prstGeom prst="wedgeRectCallout">
              <a:avLst>
                <a:gd name="adj1" fmla="val -125399"/>
                <a:gd name="adj2" fmla="val 24889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4222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385FCBA-819A-4167-B8B7-57BF22262670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2324</TotalTime>
  <Words>636</Words>
  <Application>Microsoft Office PowerPoint</Application>
  <PresentationFormat>A4 Paper (210x297 mm)</PresentationFormat>
  <Paragraphs>200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Angsana New</vt:lpstr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Download Program and Driver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98</cp:revision>
  <cp:lastPrinted>2022-10-11T10:20:33Z</cp:lastPrinted>
  <dcterms:created xsi:type="dcterms:W3CDTF">2022-08-19T04:37:08Z</dcterms:created>
  <dcterms:modified xsi:type="dcterms:W3CDTF">2022-10-21T06:39:33Z</dcterms:modified>
</cp:coreProperties>
</file>